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80"/>
    <p:restoredTop sz="94694"/>
  </p:normalViewPr>
  <p:slideViewPr>
    <p:cSldViewPr snapToGrid="0">
      <p:cViewPr>
        <p:scale>
          <a:sx n="93" d="100"/>
          <a:sy n="93" d="100"/>
        </p:scale>
        <p:origin x="640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A5352-3FA7-2547-9134-7009D33A2431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2B100-8D78-BA4D-89E2-14D5EFEAE9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3768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60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759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145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469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4421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888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123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88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367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6733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623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90C70-8C4B-AA44-8C54-3E73497D1339}" type="datetimeFigureOut">
              <a:rPr lang="it-IT" smtClean="0"/>
              <a:t>21/03/24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C71A5-B54A-3747-B61C-697294809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091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6AE6433-E180-CE2E-40BC-AEB543A7A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140"/>
          <a:stretch/>
        </p:blipFill>
        <p:spPr>
          <a:xfrm>
            <a:off x="144114" y="333340"/>
            <a:ext cx="9617772" cy="646767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85BB980-C3C9-72DC-46B4-0842E7F1D53E}"/>
              </a:ext>
            </a:extLst>
          </p:cNvPr>
          <p:cNvSpPr txBox="1"/>
          <p:nvPr/>
        </p:nvSpPr>
        <p:spPr>
          <a:xfrm>
            <a:off x="492391" y="522182"/>
            <a:ext cx="2671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SCHEMA BOMBARDAMENTO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0EC13AD-81D1-2F8B-D65D-434B2630A62D}"/>
              </a:ext>
            </a:extLst>
          </p:cNvPr>
          <p:cNvSpPr txBox="1"/>
          <p:nvPr/>
        </p:nvSpPr>
        <p:spPr>
          <a:xfrm>
            <a:off x="266600" y="865533"/>
            <a:ext cx="951411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PRIMA DI ESEGUIRE LA MOSSA IL GIOCATORE DEVE DICHIARARE SE LANCERA’ LA BOMBA O MENO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DOPO AVER MOSSO E PRIMA DELLA RISOLUZIONE DEL FUOCO DEGLI AEREI LA BOMBA VIENE PIAZZATA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SE LA MANOVRA DEL BOMBARDIERE E’ UNO STALLO SI PIAZZA UNA CARTA STALLO DI FRONTE AL BOMBARDIERE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SE LA MOSSA DEL BOMBARDIERE NON E’ UNO STALLO SI PIAZZA UNA MONOVRA DI DRITTO DI FRONTE AL BOMBARDIERE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LA BOMBA SI PIAZZA DI FRONTE ALLA CARTA STALLO O DRITTO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SE LA BOMBA COPRE COMPLETAMENTE IL PALLINO ROSSO AL CENTRO DELL’OBBIETTIVO E’ UN COLPO PIENO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SE LA BOMBA NON COPRE COMPLETAMENTE IL PALLINO ROSSO MA COPRE ANCHE PARZIALMENTE LA CARTA OBBIETTIVO QUESTO E’ PARZIALMENTE COLPITO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/>
              <a:t>SE NESSUNA PARTE DELL’OBBIETTIVO E’ COLPITO LA BOMBA HA MANCATO L’OBBIETTIBO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FA0E0130-FCE6-CC89-69FB-8E65D09036A5}"/>
              </a:ext>
            </a:extLst>
          </p:cNvPr>
          <p:cNvSpPr/>
          <p:nvPr/>
        </p:nvSpPr>
        <p:spPr>
          <a:xfrm>
            <a:off x="261909" y="2744760"/>
            <a:ext cx="1338323" cy="1356756"/>
          </a:xfrm>
          <a:prstGeom prst="roundRect">
            <a:avLst>
              <a:gd name="adj" fmla="val 11432"/>
            </a:avLst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F6B70375-EE26-2505-2CAC-C581F3C35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6199" y="3305193"/>
            <a:ext cx="476553" cy="72416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E0B3195-A20F-8E38-7BC5-D3A110578451}"/>
              </a:ext>
            </a:extLst>
          </p:cNvPr>
          <p:cNvSpPr txBox="1"/>
          <p:nvPr/>
        </p:nvSpPr>
        <p:spPr>
          <a:xfrm>
            <a:off x="403325" y="2866817"/>
            <a:ext cx="120248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/>
              <a:t>1) IL PILOTA DICHIARA IL LANCIO PRIMA DI MUOVERE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02E9E2F4-0149-AE15-1299-375A9AC6CCF2}"/>
              </a:ext>
            </a:extLst>
          </p:cNvPr>
          <p:cNvSpPr/>
          <p:nvPr/>
        </p:nvSpPr>
        <p:spPr>
          <a:xfrm>
            <a:off x="3695597" y="2750622"/>
            <a:ext cx="1836626" cy="1356756"/>
          </a:xfrm>
          <a:prstGeom prst="roundRect">
            <a:avLst>
              <a:gd name="adj" fmla="val 11432"/>
            </a:avLst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3FF48B48-1569-4983-1B8C-1BB376316337}"/>
              </a:ext>
            </a:extLst>
          </p:cNvPr>
          <p:cNvSpPr/>
          <p:nvPr/>
        </p:nvSpPr>
        <p:spPr>
          <a:xfrm>
            <a:off x="1680004" y="2744760"/>
            <a:ext cx="1943306" cy="1356756"/>
          </a:xfrm>
          <a:prstGeom prst="roundRect">
            <a:avLst>
              <a:gd name="adj" fmla="val 11432"/>
            </a:avLst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0519239-591C-5B1A-9186-DD7FF4FB5F7E}"/>
              </a:ext>
            </a:extLst>
          </p:cNvPr>
          <p:cNvSpPr txBox="1"/>
          <p:nvPr/>
        </p:nvSpPr>
        <p:spPr>
          <a:xfrm>
            <a:off x="1895202" y="2866817"/>
            <a:ext cx="16252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/>
              <a:t>2) IL PILOTA PIAZZA LA PROPRIA MANOVRA</a:t>
            </a:r>
          </a:p>
          <a:p>
            <a:r>
              <a:rPr lang="it-IT" sz="900" dirty="0"/>
              <a:t>(CASO STALLO)</a:t>
            </a:r>
          </a:p>
        </p:txBody>
      </p:sp>
      <p:pic>
        <p:nvPicPr>
          <p:cNvPr id="22" name="Immagine 21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583DA013-987B-C8F7-31D4-651AAE31A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29918" y="3305193"/>
            <a:ext cx="476553" cy="72416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3" name="Immagine 12" descr="Immagine che contiene mappa&#10;&#10;Descrizione generata automaticamente">
            <a:extLst>
              <a:ext uri="{FF2B5EF4-FFF2-40B4-BE49-F238E27FC236}">
                <a16:creationId xmlns:a16="http://schemas.microsoft.com/office/drawing/2014/main" id="{40CB90EE-08B6-2778-914B-6123C4E77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756453" y="3299377"/>
            <a:ext cx="476554" cy="735800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7C99412-4140-CAC1-B998-738170C666EA}"/>
              </a:ext>
            </a:extLst>
          </p:cNvPr>
          <p:cNvSpPr txBox="1"/>
          <p:nvPr/>
        </p:nvSpPr>
        <p:spPr>
          <a:xfrm>
            <a:off x="3830785" y="2872679"/>
            <a:ext cx="1625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/>
              <a:t>3) IL PILOTA MUOVE</a:t>
            </a:r>
          </a:p>
          <a:p>
            <a:r>
              <a:rPr lang="it-IT" sz="900" dirty="0"/>
              <a:t>(CASO STALLO)</a:t>
            </a:r>
          </a:p>
        </p:txBody>
      </p:sp>
      <p:pic>
        <p:nvPicPr>
          <p:cNvPr id="30" name="Immagine 29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B5F9FB31-F727-4505-FDBC-50428F2851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 rot="5400000">
            <a:off x="3965501" y="3311055"/>
            <a:ext cx="476553" cy="72416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1" name="Immagine 30" descr="Immagine che contiene mappa&#10;&#10;Descrizione generata automaticamente">
            <a:extLst>
              <a:ext uri="{FF2B5EF4-FFF2-40B4-BE49-F238E27FC236}">
                <a16:creationId xmlns:a16="http://schemas.microsoft.com/office/drawing/2014/main" id="{2A36A571-10E5-D228-6B3F-C7650842E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92036" y="3305239"/>
            <a:ext cx="476554" cy="735800"/>
          </a:xfrm>
          <a:prstGeom prst="rect">
            <a:avLst/>
          </a:prstGeom>
        </p:spPr>
      </p:pic>
      <p:pic>
        <p:nvPicPr>
          <p:cNvPr id="33" name="Immagine 32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EB91A0F4-9CBC-74CE-C3CE-44A9291C3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61986" y="3311055"/>
            <a:ext cx="476553" cy="72416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0E404424-6C9C-2AF5-537E-28861DA46554}"/>
              </a:ext>
            </a:extLst>
          </p:cNvPr>
          <p:cNvSpPr/>
          <p:nvPr/>
        </p:nvSpPr>
        <p:spPr>
          <a:xfrm>
            <a:off x="5612233" y="2750622"/>
            <a:ext cx="1943306" cy="1356756"/>
          </a:xfrm>
          <a:prstGeom prst="roundRect">
            <a:avLst>
              <a:gd name="adj" fmla="val 11432"/>
            </a:avLst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C1253BA9-128D-1016-4298-DB70936D8D4D}"/>
              </a:ext>
            </a:extLst>
          </p:cNvPr>
          <p:cNvSpPr txBox="1"/>
          <p:nvPr/>
        </p:nvSpPr>
        <p:spPr>
          <a:xfrm>
            <a:off x="5758851" y="2872679"/>
            <a:ext cx="16252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/>
              <a:t>4) IL PILOTA PIAZZA LA CARTA MANOVRA DELLA BOMBA</a:t>
            </a:r>
          </a:p>
          <a:p>
            <a:r>
              <a:rPr lang="it-IT" sz="900" dirty="0"/>
              <a:t>(CASO STALLO)</a:t>
            </a:r>
          </a:p>
        </p:txBody>
      </p:sp>
      <p:pic>
        <p:nvPicPr>
          <p:cNvPr id="48" name="Immagine 47" descr="Immagine che contiene mappa&#10;&#10;Descrizione generata automaticamente">
            <a:extLst>
              <a:ext uri="{FF2B5EF4-FFF2-40B4-BE49-F238E27FC236}">
                <a16:creationId xmlns:a16="http://schemas.microsoft.com/office/drawing/2014/main" id="{4B7D4BF6-A48E-AB00-E09E-7F764EDE3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927653" y="3291658"/>
            <a:ext cx="476554" cy="735800"/>
          </a:xfrm>
          <a:prstGeom prst="rect">
            <a:avLst/>
          </a:prstGeom>
        </p:spPr>
      </p:pic>
      <p:pic>
        <p:nvPicPr>
          <p:cNvPr id="50" name="Immagine 49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DEA22784-DE11-7AB5-BE70-4729C4354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03953" y="3297474"/>
            <a:ext cx="476553" cy="72416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6" name="Immagine 55" descr="Immagine che contiene mappa&#10;&#10;Descrizione generata automaticamente">
            <a:extLst>
              <a:ext uri="{FF2B5EF4-FFF2-40B4-BE49-F238E27FC236}">
                <a16:creationId xmlns:a16="http://schemas.microsoft.com/office/drawing/2014/main" id="{54E617A1-314D-3658-7F76-728B66BAC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745568" y="3289660"/>
            <a:ext cx="476554" cy="735800"/>
          </a:xfrm>
          <a:prstGeom prst="rect">
            <a:avLst/>
          </a:prstGeom>
        </p:spPr>
      </p:pic>
      <p:sp>
        <p:nvSpPr>
          <p:cNvPr id="57" name="Rettangolo con angoli arrotondati 56">
            <a:extLst>
              <a:ext uri="{FF2B5EF4-FFF2-40B4-BE49-F238E27FC236}">
                <a16:creationId xmlns:a16="http://schemas.microsoft.com/office/drawing/2014/main" id="{6437F893-4824-3282-C67F-92AD3F710BBD}"/>
              </a:ext>
            </a:extLst>
          </p:cNvPr>
          <p:cNvSpPr/>
          <p:nvPr/>
        </p:nvSpPr>
        <p:spPr>
          <a:xfrm>
            <a:off x="7627588" y="2750622"/>
            <a:ext cx="1943306" cy="1356756"/>
          </a:xfrm>
          <a:prstGeom prst="roundRect">
            <a:avLst>
              <a:gd name="adj" fmla="val 11432"/>
            </a:avLst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0718D0A7-B04B-E454-48ED-D2AC5419603E}"/>
              </a:ext>
            </a:extLst>
          </p:cNvPr>
          <p:cNvSpPr txBox="1"/>
          <p:nvPr/>
        </p:nvSpPr>
        <p:spPr>
          <a:xfrm>
            <a:off x="7774206" y="2872679"/>
            <a:ext cx="1625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/>
              <a:t>4) IL PILOTA PIAZZA LA BOMBA</a:t>
            </a:r>
          </a:p>
          <a:p>
            <a:r>
              <a:rPr lang="it-IT" sz="900" dirty="0"/>
              <a:t>(CASO STALLO)</a:t>
            </a:r>
          </a:p>
        </p:txBody>
      </p:sp>
      <p:pic>
        <p:nvPicPr>
          <p:cNvPr id="59" name="Immagine 58" descr="Immagine che contiene mappa&#10;&#10;Descrizione generata automaticamente">
            <a:extLst>
              <a:ext uri="{FF2B5EF4-FFF2-40B4-BE49-F238E27FC236}">
                <a16:creationId xmlns:a16="http://schemas.microsoft.com/office/drawing/2014/main" id="{7EDE53F9-979C-BEAC-C6B5-2651E8324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943008" y="3291658"/>
            <a:ext cx="476554" cy="735800"/>
          </a:xfrm>
          <a:prstGeom prst="rect">
            <a:avLst/>
          </a:prstGeom>
        </p:spPr>
      </p:pic>
      <p:pic>
        <p:nvPicPr>
          <p:cNvPr id="60" name="Immagine 59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1DBDB7D4-091B-B2E4-450B-B0FB44808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012958" y="3297474"/>
            <a:ext cx="476553" cy="72416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5" name="Immagine 64">
            <a:extLst>
              <a:ext uri="{FF2B5EF4-FFF2-40B4-BE49-F238E27FC236}">
                <a16:creationId xmlns:a16="http://schemas.microsoft.com/office/drawing/2014/main" id="{DB4C3DE8-AA77-C671-1E2D-FF65D636EE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836747" y="3291897"/>
            <a:ext cx="472462" cy="735801"/>
          </a:xfrm>
          <a:prstGeom prst="rect">
            <a:avLst/>
          </a:prstGeom>
        </p:spPr>
      </p:pic>
      <p:sp>
        <p:nvSpPr>
          <p:cNvPr id="69" name="Rettangolo con angoli arrotondati 68">
            <a:extLst>
              <a:ext uri="{FF2B5EF4-FFF2-40B4-BE49-F238E27FC236}">
                <a16:creationId xmlns:a16="http://schemas.microsoft.com/office/drawing/2014/main" id="{CDB9BBAB-3704-9D6B-412B-907E96075228}"/>
              </a:ext>
            </a:extLst>
          </p:cNvPr>
          <p:cNvSpPr/>
          <p:nvPr/>
        </p:nvSpPr>
        <p:spPr>
          <a:xfrm>
            <a:off x="781148" y="4290825"/>
            <a:ext cx="1943306" cy="2164361"/>
          </a:xfrm>
          <a:prstGeom prst="roundRect">
            <a:avLst>
              <a:gd name="adj" fmla="val 11432"/>
            </a:avLst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DD3BF658-6EA4-1892-EADA-E4B9B9A22392}"/>
              </a:ext>
            </a:extLst>
          </p:cNvPr>
          <p:cNvSpPr txBox="1"/>
          <p:nvPr/>
        </p:nvSpPr>
        <p:spPr>
          <a:xfrm>
            <a:off x="924786" y="4413618"/>
            <a:ext cx="16252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/>
              <a:t>2 E 3) IL PILOTA PIAZZA LA PROPRIA MANOVRA</a:t>
            </a:r>
          </a:p>
          <a:p>
            <a:r>
              <a:rPr lang="it-IT" sz="900" dirty="0"/>
              <a:t>(CASO NON STALLO)</a:t>
            </a:r>
          </a:p>
        </p:txBody>
      </p:sp>
      <p:pic>
        <p:nvPicPr>
          <p:cNvPr id="75" name="Immagine 74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D5A490F2-5F3E-8EC4-1290-472F73B325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 rot="1712611">
            <a:off x="945379" y="5592019"/>
            <a:ext cx="429969" cy="65337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7" name="Immagine 76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14B71DFC-B1AE-BA31-6E2B-40230F5FA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36604" y="4916544"/>
            <a:ext cx="476553" cy="72416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8" name="Rettangolo con angoli arrotondati 77">
            <a:extLst>
              <a:ext uri="{FF2B5EF4-FFF2-40B4-BE49-F238E27FC236}">
                <a16:creationId xmlns:a16="http://schemas.microsoft.com/office/drawing/2014/main" id="{CFDD99B4-FB93-E37A-948B-ED3FA745A4B0}"/>
              </a:ext>
            </a:extLst>
          </p:cNvPr>
          <p:cNvSpPr/>
          <p:nvPr/>
        </p:nvSpPr>
        <p:spPr>
          <a:xfrm>
            <a:off x="2835027" y="4290825"/>
            <a:ext cx="2681327" cy="1356756"/>
          </a:xfrm>
          <a:prstGeom prst="roundRect">
            <a:avLst>
              <a:gd name="adj" fmla="val 11432"/>
            </a:avLst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DC25CC5F-4D60-7F3D-826A-403815E12D6B}"/>
              </a:ext>
            </a:extLst>
          </p:cNvPr>
          <p:cNvSpPr txBox="1"/>
          <p:nvPr/>
        </p:nvSpPr>
        <p:spPr>
          <a:xfrm>
            <a:off x="2981646" y="4412882"/>
            <a:ext cx="204201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/>
              <a:t>4 E 5) IL PILOTA PIAZZA LA CARTA MANOVRA DELLA BOMBA E LA BOMBA</a:t>
            </a:r>
          </a:p>
          <a:p>
            <a:r>
              <a:rPr lang="it-IT" sz="900" dirty="0"/>
              <a:t>(CASO NON STALLO)</a:t>
            </a:r>
          </a:p>
        </p:txBody>
      </p:sp>
      <p:pic>
        <p:nvPicPr>
          <p:cNvPr id="81" name="Immagine 80" descr="Immagine che contiene aeromobile, propulsore&#10;&#10;Descrizione generata automaticamente">
            <a:extLst>
              <a:ext uri="{FF2B5EF4-FFF2-40B4-BE49-F238E27FC236}">
                <a16:creationId xmlns:a16="http://schemas.microsoft.com/office/drawing/2014/main" id="{83671E84-2DB5-967D-84AD-EB7678644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226748" y="4837677"/>
            <a:ext cx="476553" cy="72416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0" name="Immagine 89">
            <a:extLst>
              <a:ext uri="{FF2B5EF4-FFF2-40B4-BE49-F238E27FC236}">
                <a16:creationId xmlns:a16="http://schemas.microsoft.com/office/drawing/2014/main" id="{D84CE017-3206-EC71-4005-066906AD9A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66855">
            <a:off x="1368195" y="5032241"/>
            <a:ext cx="438475" cy="679278"/>
          </a:xfrm>
          <a:prstGeom prst="rect">
            <a:avLst/>
          </a:prstGeom>
        </p:spPr>
      </p:pic>
      <p:pic>
        <p:nvPicPr>
          <p:cNvPr id="88" name="Immagine 87">
            <a:extLst>
              <a:ext uri="{FF2B5EF4-FFF2-40B4-BE49-F238E27FC236}">
                <a16:creationId xmlns:a16="http://schemas.microsoft.com/office/drawing/2014/main" id="{556C5C4F-9819-875C-5A5E-BB245A327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512310" y="4828001"/>
            <a:ext cx="472462" cy="735801"/>
          </a:xfrm>
          <a:prstGeom prst="rect">
            <a:avLst/>
          </a:prstGeom>
        </p:spPr>
      </p:pic>
      <p:pic>
        <p:nvPicPr>
          <p:cNvPr id="92" name="Immagine 91">
            <a:extLst>
              <a:ext uri="{FF2B5EF4-FFF2-40B4-BE49-F238E27FC236}">
                <a16:creationId xmlns:a16="http://schemas.microsoft.com/office/drawing/2014/main" id="{34D51C77-71E4-DD3A-AFE1-951C2121AB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2000"/>
          </a:blip>
          <a:stretch>
            <a:fillRect/>
          </a:stretch>
        </p:blipFill>
        <p:spPr>
          <a:xfrm rot="5400000">
            <a:off x="3977746" y="4820097"/>
            <a:ext cx="486958" cy="754386"/>
          </a:xfrm>
          <a:prstGeom prst="rect">
            <a:avLst/>
          </a:prstGeom>
        </p:spPr>
      </p:pic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71582FC6-FBEA-51D8-7DDB-337B6068429F}"/>
              </a:ext>
            </a:extLst>
          </p:cNvPr>
          <p:cNvSpPr txBox="1"/>
          <p:nvPr/>
        </p:nvSpPr>
        <p:spPr>
          <a:xfrm>
            <a:off x="3902874" y="5421279"/>
            <a:ext cx="5601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dirty="0"/>
              <a:t>DRITTO</a:t>
            </a:r>
          </a:p>
        </p:txBody>
      </p:sp>
      <p:sp>
        <p:nvSpPr>
          <p:cNvPr id="95" name="CasellaDiTesto 94">
            <a:extLst>
              <a:ext uri="{FF2B5EF4-FFF2-40B4-BE49-F238E27FC236}">
                <a16:creationId xmlns:a16="http://schemas.microsoft.com/office/drawing/2014/main" id="{FDFCFBF6-B00E-14EA-C89D-E1241672DFB7}"/>
              </a:ext>
            </a:extLst>
          </p:cNvPr>
          <p:cNvSpPr txBox="1"/>
          <p:nvPr/>
        </p:nvSpPr>
        <p:spPr>
          <a:xfrm>
            <a:off x="6797720" y="3877951"/>
            <a:ext cx="5601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dirty="0"/>
              <a:t>STALLO</a:t>
            </a:r>
          </a:p>
        </p:txBody>
      </p:sp>
      <p:sp>
        <p:nvSpPr>
          <p:cNvPr id="96" name="CasellaDiTesto 95">
            <a:extLst>
              <a:ext uri="{FF2B5EF4-FFF2-40B4-BE49-F238E27FC236}">
                <a16:creationId xmlns:a16="http://schemas.microsoft.com/office/drawing/2014/main" id="{121B4458-17E0-EB53-6A9D-956B75D3071E}"/>
              </a:ext>
            </a:extLst>
          </p:cNvPr>
          <p:cNvSpPr txBox="1"/>
          <p:nvPr/>
        </p:nvSpPr>
        <p:spPr>
          <a:xfrm>
            <a:off x="2664989" y="3905735"/>
            <a:ext cx="5601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dirty="0"/>
              <a:t>STALLO</a:t>
            </a:r>
          </a:p>
        </p:txBody>
      </p:sp>
      <p:pic>
        <p:nvPicPr>
          <p:cNvPr id="61" name="Immagine 60" descr="Immagine che contiene mappa&#10;&#10;Descrizione generata automaticamente">
            <a:extLst>
              <a:ext uri="{FF2B5EF4-FFF2-40B4-BE49-F238E27FC236}">
                <a16:creationId xmlns:a16="http://schemas.microsoft.com/office/drawing/2014/main" id="{B400C87A-59A2-45FC-E801-1F0710831E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 rot="5400000">
            <a:off x="8755167" y="3292539"/>
            <a:ext cx="476554" cy="735800"/>
          </a:xfrm>
          <a:prstGeom prst="rect">
            <a:avLst/>
          </a:prstGeom>
        </p:spPr>
      </p:pic>
      <p:sp>
        <p:nvSpPr>
          <p:cNvPr id="97" name="Freccia destra 96">
            <a:extLst>
              <a:ext uri="{FF2B5EF4-FFF2-40B4-BE49-F238E27FC236}">
                <a16:creationId xmlns:a16="http://schemas.microsoft.com/office/drawing/2014/main" id="{4ADF2452-88A9-C32F-85A4-42221726D064}"/>
              </a:ext>
            </a:extLst>
          </p:cNvPr>
          <p:cNvSpPr/>
          <p:nvPr/>
        </p:nvSpPr>
        <p:spPr>
          <a:xfrm>
            <a:off x="1452624" y="3604228"/>
            <a:ext cx="294739" cy="1349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8" name="Freccia destra 97">
            <a:extLst>
              <a:ext uri="{FF2B5EF4-FFF2-40B4-BE49-F238E27FC236}">
                <a16:creationId xmlns:a16="http://schemas.microsoft.com/office/drawing/2014/main" id="{D84F65E2-334E-9572-948E-A4558DEDA9F7}"/>
              </a:ext>
            </a:extLst>
          </p:cNvPr>
          <p:cNvSpPr/>
          <p:nvPr/>
        </p:nvSpPr>
        <p:spPr>
          <a:xfrm rot="2155157">
            <a:off x="1256553" y="4083862"/>
            <a:ext cx="343512" cy="1308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337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6AE6433-E180-CE2E-40BC-AEB543A7A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140"/>
          <a:stretch/>
        </p:blipFill>
        <p:spPr>
          <a:xfrm>
            <a:off x="144114" y="195160"/>
            <a:ext cx="9617772" cy="646767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063FF7F-272C-59D9-0FFF-D0DD8A7820A6}"/>
              </a:ext>
            </a:extLst>
          </p:cNvPr>
          <p:cNvSpPr txBox="1"/>
          <p:nvPr/>
        </p:nvSpPr>
        <p:spPr>
          <a:xfrm>
            <a:off x="6360372" y="453589"/>
            <a:ext cx="21876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SCHEMA FOTOGRAFIA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9FE8EFB-6680-9213-A1F7-1BF8BC86C88F}"/>
              </a:ext>
            </a:extLst>
          </p:cNvPr>
          <p:cNvSpPr txBox="1"/>
          <p:nvPr/>
        </p:nvSpPr>
        <p:spPr>
          <a:xfrm>
            <a:off x="6250675" y="852878"/>
            <a:ext cx="32618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050" dirty="0"/>
              <a:t>PER FARE UNA FOTO BISOGNA PIANIFICARE UNO STALLO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050" dirty="0"/>
              <a:t>LA FOTO SI FA’ ALL’INIZIO DELLA MOSSA DI STALLO, NON DOPO AVER FATTO LO STALLO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050" dirty="0"/>
              <a:t>SOLO IL BIPOSTO HA LA MACCHINA FOTOGRAFICA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050" dirty="0"/>
              <a:t>ENTRO MEZZO RIGHELLO DAL CENTRO DELLA BASE DELL’AEREO A QUALSIASI PUNTO DELLA CARTA OBBIETTIVO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415F72F-FC41-2FB2-3E19-C54321881A41}"/>
              </a:ext>
            </a:extLst>
          </p:cNvPr>
          <p:cNvSpPr txBox="1"/>
          <p:nvPr/>
        </p:nvSpPr>
        <p:spPr>
          <a:xfrm>
            <a:off x="542126" y="468450"/>
            <a:ext cx="2774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EFFETTO DEL BOMBARDAMENTO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B7EDEC-6266-B97A-9F75-A5562599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229" y="1049517"/>
            <a:ext cx="1041014" cy="159510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97CC6DF-DEB9-1AE8-ED4B-69C068B25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91" y="3228773"/>
            <a:ext cx="1939596" cy="162926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D4AF8ECB-7EE8-0594-7D65-13D97EC84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3456" y="2714986"/>
            <a:ext cx="2829033" cy="2556824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C3B7CB3-AD2C-62E1-D19B-4890AB874A26}"/>
              </a:ext>
            </a:extLst>
          </p:cNvPr>
          <p:cNvSpPr txBox="1"/>
          <p:nvPr/>
        </p:nvSpPr>
        <p:spPr>
          <a:xfrm>
            <a:off x="405842" y="4844018"/>
            <a:ext cx="1698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/>
              <a:t>PALLINO ROSSO COPERTO TOTALMENTE</a:t>
            </a:r>
          </a:p>
          <a:p>
            <a:r>
              <a:rPr lang="it-IT" sz="1200" dirty="0"/>
              <a:t>COLPO PIENO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AC7871D6-7738-8A50-E0B6-D6FED0455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736" y="3040283"/>
            <a:ext cx="876227" cy="134260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DF4AD3D-6640-2697-5F19-2387B3DB9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8000"/>
          </a:blip>
          <a:stretch>
            <a:fillRect/>
          </a:stretch>
        </p:blipFill>
        <p:spPr>
          <a:xfrm rot="6943357">
            <a:off x="3351228" y="4064257"/>
            <a:ext cx="876227" cy="1364614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798321C8-D393-7C70-FAA4-DF846079B3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8000"/>
          </a:blip>
          <a:stretch>
            <a:fillRect/>
          </a:stretch>
        </p:blipFill>
        <p:spPr>
          <a:xfrm rot="18769122">
            <a:off x="4359258" y="3117843"/>
            <a:ext cx="876227" cy="1364614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9867E2CA-BDDF-9015-B213-EA17259695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9340" y="1059182"/>
            <a:ext cx="1023038" cy="1593254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75EBE4B-A7D5-08AA-98B2-98651CB67B85}"/>
              </a:ext>
            </a:extLst>
          </p:cNvPr>
          <p:cNvSpPr txBox="1"/>
          <p:nvPr/>
        </p:nvSpPr>
        <p:spPr>
          <a:xfrm>
            <a:off x="4818379" y="4585261"/>
            <a:ext cx="12381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/>
              <a:t>PALLINO ROSSO COPERTO PARZIALMENTE</a:t>
            </a:r>
          </a:p>
          <a:p>
            <a:r>
              <a:rPr lang="it-IT" sz="1200" dirty="0"/>
              <a:t>COLPO PARZIALE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F185B8E6-3F2C-7AA5-CA03-9E9EFD90FD0D}"/>
              </a:ext>
            </a:extLst>
          </p:cNvPr>
          <p:cNvSpPr txBox="1"/>
          <p:nvPr/>
        </p:nvSpPr>
        <p:spPr>
          <a:xfrm>
            <a:off x="2605308" y="5470837"/>
            <a:ext cx="22585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/>
              <a:t>PALLINO ROSSO NON COPERTO MA CARTA OBBIETTIVO COPERTA PARZIALMENTE</a:t>
            </a:r>
          </a:p>
          <a:p>
            <a:r>
              <a:rPr lang="it-IT" sz="1200" dirty="0"/>
              <a:t>COLPO PARZIALE</a:t>
            </a:r>
          </a:p>
        </p:txBody>
      </p:sp>
      <p:cxnSp>
        <p:nvCxnSpPr>
          <p:cNvPr id="43" name="Connettore 1 42">
            <a:extLst>
              <a:ext uri="{FF2B5EF4-FFF2-40B4-BE49-F238E27FC236}">
                <a16:creationId xmlns:a16="http://schemas.microsoft.com/office/drawing/2014/main" id="{12D3F935-D099-CA62-38DD-9DBA61807BC9}"/>
              </a:ext>
            </a:extLst>
          </p:cNvPr>
          <p:cNvCxnSpPr>
            <a:cxnSpLocks/>
          </p:cNvCxnSpPr>
          <p:nvPr/>
        </p:nvCxnSpPr>
        <p:spPr>
          <a:xfrm>
            <a:off x="6117996" y="218627"/>
            <a:ext cx="89139" cy="6444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0E1D5322-99D5-6052-77C9-C15FA9F7DF40}"/>
              </a:ext>
            </a:extLst>
          </p:cNvPr>
          <p:cNvSpPr txBox="1"/>
          <p:nvPr/>
        </p:nvSpPr>
        <p:spPr>
          <a:xfrm>
            <a:off x="4308180" y="1109844"/>
            <a:ext cx="1596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/>
              <a:t>CARTA OBBIETTIVO CON PUNTI PER COLPO PIENO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0F4909D0-5982-2575-A9AB-BFBA1FA4DCCC}"/>
              </a:ext>
            </a:extLst>
          </p:cNvPr>
          <p:cNvSpPr txBox="1"/>
          <p:nvPr/>
        </p:nvSpPr>
        <p:spPr>
          <a:xfrm>
            <a:off x="4335864" y="1821256"/>
            <a:ext cx="15965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/>
              <a:t>PALLINO ROSSO AL CENTRO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A1F3C6B9-DFBE-BF5B-97DC-BE4606CB9319}"/>
              </a:ext>
            </a:extLst>
          </p:cNvPr>
          <p:cNvSpPr txBox="1"/>
          <p:nvPr/>
        </p:nvSpPr>
        <p:spPr>
          <a:xfrm>
            <a:off x="495610" y="1222209"/>
            <a:ext cx="844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/>
              <a:t>CARTA BOMBA</a:t>
            </a:r>
          </a:p>
        </p:txBody>
      </p:sp>
    </p:spTree>
    <p:extLst>
      <p:ext uri="{BB962C8B-B14F-4D97-AF65-F5344CB8AC3E}">
        <p14:creationId xmlns:p14="http://schemas.microsoft.com/office/powerpoint/2010/main" val="34741129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539</TotalTime>
  <Words>312</Words>
  <Application>Microsoft Macintosh PowerPoint</Application>
  <PresentationFormat>A4 (21x29,7 cm)</PresentationFormat>
  <Paragraphs>40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magno</dc:creator>
  <cp:lastModifiedBy>Andrea Magno</cp:lastModifiedBy>
  <cp:revision>33</cp:revision>
  <cp:lastPrinted>2024-03-06T21:43:07Z</cp:lastPrinted>
  <dcterms:created xsi:type="dcterms:W3CDTF">2023-12-10T16:27:15Z</dcterms:created>
  <dcterms:modified xsi:type="dcterms:W3CDTF">2024-03-21T11:29:58Z</dcterms:modified>
</cp:coreProperties>
</file>